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81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8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22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28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87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21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020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76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3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86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144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908DB-DFBF-4270-99B6-AAFE2D26526E}" type="datetimeFigureOut">
              <a:rPr lang="ko-KR" altLang="en-US" smtClean="0"/>
              <a:t>2021-08-11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48467-3772-445A-9FD0-5A3522349B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37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972" y="515562"/>
            <a:ext cx="4879079" cy="38403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454" y="1590372"/>
            <a:ext cx="6587234" cy="49262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80471" y="1115616"/>
            <a:ext cx="3494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학습관리</a:t>
            </a:r>
            <a:r>
              <a:rPr lang="en-US" altLang="ko-KR" sz="1400" dirty="0" smtClean="0"/>
              <a:t>&gt;</a:t>
            </a:r>
            <a:r>
              <a:rPr lang="ko-KR" altLang="en-US" sz="1400" dirty="0" err="1" smtClean="0"/>
              <a:t>숙제확인</a:t>
            </a:r>
            <a:r>
              <a:rPr lang="en-US" altLang="ko-KR" sz="1400" dirty="0" smtClean="0"/>
              <a:t>&gt; </a:t>
            </a:r>
            <a:r>
              <a:rPr lang="ko-KR" altLang="en-US" sz="1400" dirty="0" smtClean="0"/>
              <a:t>학생의 점수를 클릭</a:t>
            </a:r>
            <a:endParaRPr lang="ko-KR" altLang="en-US" sz="1400" dirty="0"/>
          </a:p>
        </p:txBody>
      </p:sp>
      <p:sp>
        <p:nvSpPr>
          <p:cNvPr id="6" name="직사각형 5"/>
          <p:cNvSpPr/>
          <p:nvPr/>
        </p:nvSpPr>
        <p:spPr>
          <a:xfrm>
            <a:off x="5902036" y="4148051"/>
            <a:ext cx="374073" cy="34913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643061" y="1490749"/>
            <a:ext cx="662248" cy="2881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>
            <a:stCxn id="6" idx="3"/>
            <a:endCxn id="8" idx="1"/>
          </p:cNvCxnSpPr>
          <p:nvPr/>
        </p:nvCxnSpPr>
        <p:spPr>
          <a:xfrm flipV="1">
            <a:off x="6276109" y="1634837"/>
            <a:ext cx="4366952" cy="26877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4567" y="300857"/>
            <a:ext cx="5464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7-English </a:t>
            </a:r>
            <a:r>
              <a:rPr lang="ko-KR" altLang="en-US" sz="2400" b="1" dirty="0" smtClean="0"/>
              <a:t>에서 학생 숙제 초기화 방법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6728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2021-08-11T03:09:54Z</dcterms:created>
  <dcterms:modified xsi:type="dcterms:W3CDTF">2021-08-11T03:13:41Z</dcterms:modified>
</cp:coreProperties>
</file>